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7" r:id="rId3"/>
    <p:sldId id="297" r:id="rId4"/>
    <p:sldId id="262" r:id="rId5"/>
    <p:sldId id="263" r:id="rId6"/>
    <p:sldId id="270" r:id="rId7"/>
    <p:sldId id="271" r:id="rId8"/>
    <p:sldId id="272" r:id="rId9"/>
    <p:sldId id="273" r:id="rId10"/>
    <p:sldId id="274" r:id="rId11"/>
    <p:sldId id="275" r:id="rId12"/>
    <p:sldId id="279" r:id="rId13"/>
    <p:sldId id="292" r:id="rId14"/>
    <p:sldId id="269" r:id="rId15"/>
    <p:sldId id="265" r:id="rId16"/>
    <p:sldId id="266" r:id="rId17"/>
    <p:sldId id="298" r:id="rId18"/>
    <p:sldId id="299" r:id="rId19"/>
    <p:sldId id="281" r:id="rId20"/>
    <p:sldId id="282" r:id="rId21"/>
    <p:sldId id="283" r:id="rId22"/>
    <p:sldId id="284" r:id="rId23"/>
    <p:sldId id="287" r:id="rId24"/>
    <p:sldId id="288" r:id="rId25"/>
    <p:sldId id="285" r:id="rId26"/>
    <p:sldId id="286" r:id="rId27"/>
    <p:sldId id="289" r:id="rId28"/>
    <p:sldId id="290" r:id="rId29"/>
    <p:sldId id="291" r:id="rId30"/>
    <p:sldId id="293" r:id="rId3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A020"/>
    <a:srgbClr val="8B6D19"/>
    <a:srgbClr val="DAA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6" autoAdjust="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72716-509A-475C-9727-1BD9322CBB9F}" type="datetimeFigureOut">
              <a:rPr lang="en-SG" smtClean="0"/>
              <a:t>11/3/2018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55624-B319-4872-97A1-ED0BF85623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264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5F096-999F-450B-873F-1259DEAEBB00}" type="datetimeFigureOut">
              <a:rPr lang="en-SG" smtClean="0"/>
              <a:t>11/3/2018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A43D6-9183-4A04-A46A-CDF7073404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05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A43D6-9183-4A04-A46A-CDF7073404CD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56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A43D6-9183-4A04-A46A-CDF7073404CD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39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558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972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020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752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474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948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987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784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093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818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507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D5B9-1929-4479-9880-A48839A192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88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神爱世人</a:t>
            </a:r>
            <a:endParaRPr lang="en-SG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出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埃及记 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21</a:t>
            </a:r>
            <a:r>
              <a:rPr lang="en-US" altLang="ja-JP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4-9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约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翰福音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3:14-21</a:t>
            </a:r>
            <a:endParaRPr lang="en-SG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12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2780928"/>
            <a:ext cx="8433320" cy="1359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so loved the world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915816" y="2852936"/>
            <a:ext cx="864096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4941168"/>
            <a:ext cx="8433320" cy="1359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上帝这样地爱世人 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9447" y="4107930"/>
            <a:ext cx="2602393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吕振中译本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3131840" y="4869160"/>
            <a:ext cx="158417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21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2780928"/>
            <a:ext cx="8433320" cy="1359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so loved the world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539552" y="2821933"/>
            <a:ext cx="108012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8" y="542938"/>
            <a:ext cx="1440160" cy="14401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29447" y="4107930"/>
            <a:ext cx="2602393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马礼逊译本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4941168"/>
            <a:ext cx="8433320" cy="1359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盖神爱世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31840" y="5003086"/>
            <a:ext cx="864096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431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59" y="2348880"/>
            <a:ext cx="3523469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摩西在旷野怎样举蛇，人子也必照样被举起来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，叫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一切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祂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都得永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生。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（约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3:14,15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9" y="556989"/>
            <a:ext cx="1440160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41" y="23921"/>
            <a:ext cx="5125559" cy="68340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0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" y="972083"/>
            <a:ext cx="3154778" cy="224089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8" y="3693371"/>
            <a:ext cx="2652658" cy="2634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0" y="3608474"/>
            <a:ext cx="2985120" cy="2985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91" y="711258"/>
            <a:ext cx="2880360" cy="2398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65" y="711258"/>
            <a:ext cx="2899928" cy="2855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23" y="3716313"/>
            <a:ext cx="3228975" cy="2667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70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0"/>
            <a:ext cx="629007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1F9-06BD-47FA-8134-E1B7F50E3999}" type="slidenum">
              <a:rPr lang="en-SG" smtClean="0"/>
              <a:t>14</a:t>
            </a:fld>
            <a:endParaRPr lang="en-SG"/>
          </a:p>
        </p:txBody>
      </p:sp>
      <p:sp>
        <p:nvSpPr>
          <p:cNvPr id="7" name="TextBox 6"/>
          <p:cNvSpPr txBox="1"/>
          <p:nvPr/>
        </p:nvSpPr>
        <p:spPr>
          <a:xfrm>
            <a:off x="8460432" y="6525344"/>
            <a:ext cx="6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12:19</a:t>
            </a:r>
            <a:endParaRPr lang="en-SG" sz="1600" dirty="0"/>
          </a:p>
        </p:txBody>
      </p:sp>
      <p:cxnSp>
        <p:nvCxnSpPr>
          <p:cNvPr id="13" name="Straight Arrow Connector 12"/>
          <p:cNvCxnSpPr>
            <a:stCxn id="11" idx="63"/>
          </p:cNvCxnSpPr>
          <p:nvPr/>
        </p:nvCxnSpPr>
        <p:spPr>
          <a:xfrm flipV="1">
            <a:off x="5540721" y="836712"/>
            <a:ext cx="0" cy="59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996697" y="722414"/>
            <a:ext cx="2563719" cy="2464406"/>
            <a:chOff x="2996697" y="722414"/>
            <a:chExt cx="2563719" cy="2464406"/>
          </a:xfrm>
        </p:grpSpPr>
        <p:sp>
          <p:nvSpPr>
            <p:cNvPr id="11" name="Freeform 10"/>
            <p:cNvSpPr/>
            <p:nvPr/>
          </p:nvSpPr>
          <p:spPr>
            <a:xfrm>
              <a:off x="2996697" y="896220"/>
              <a:ext cx="2544024" cy="2290600"/>
            </a:xfrm>
            <a:custGeom>
              <a:avLst/>
              <a:gdLst>
                <a:gd name="connsiteX0" fmla="*/ 0 w 2544024"/>
                <a:gd name="connsiteY0" fmla="*/ 2290600 h 2290600"/>
                <a:gd name="connsiteX1" fmla="*/ 90535 w 2544024"/>
                <a:gd name="connsiteY1" fmla="*/ 2236279 h 2290600"/>
                <a:gd name="connsiteX2" fmla="*/ 135802 w 2544024"/>
                <a:gd name="connsiteY2" fmla="*/ 2209119 h 2290600"/>
                <a:gd name="connsiteX3" fmla="*/ 172016 w 2544024"/>
                <a:gd name="connsiteY3" fmla="*/ 2200065 h 2290600"/>
                <a:gd name="connsiteX4" fmla="*/ 253497 w 2544024"/>
                <a:gd name="connsiteY4" fmla="*/ 2154798 h 2290600"/>
                <a:gd name="connsiteX5" fmla="*/ 289711 w 2544024"/>
                <a:gd name="connsiteY5" fmla="*/ 2136691 h 2290600"/>
                <a:gd name="connsiteX6" fmla="*/ 452673 w 2544024"/>
                <a:gd name="connsiteY6" fmla="*/ 2127637 h 2290600"/>
                <a:gd name="connsiteX7" fmla="*/ 479834 w 2544024"/>
                <a:gd name="connsiteY7" fmla="*/ 2118584 h 2290600"/>
                <a:gd name="connsiteX8" fmla="*/ 488887 w 2544024"/>
                <a:gd name="connsiteY8" fmla="*/ 2091424 h 2290600"/>
                <a:gd name="connsiteX9" fmla="*/ 525101 w 2544024"/>
                <a:gd name="connsiteY9" fmla="*/ 2028049 h 2290600"/>
                <a:gd name="connsiteX10" fmla="*/ 579422 w 2544024"/>
                <a:gd name="connsiteY10" fmla="*/ 2009942 h 2290600"/>
                <a:gd name="connsiteX11" fmla="*/ 651850 w 2544024"/>
                <a:gd name="connsiteY11" fmla="*/ 1991835 h 2290600"/>
                <a:gd name="connsiteX12" fmla="*/ 715224 w 2544024"/>
                <a:gd name="connsiteY12" fmla="*/ 1964675 h 2290600"/>
                <a:gd name="connsiteX13" fmla="*/ 742384 w 2544024"/>
                <a:gd name="connsiteY13" fmla="*/ 1955622 h 2290600"/>
                <a:gd name="connsiteX14" fmla="*/ 823865 w 2544024"/>
                <a:gd name="connsiteY14" fmla="*/ 1919408 h 2290600"/>
                <a:gd name="connsiteX15" fmla="*/ 851026 w 2544024"/>
                <a:gd name="connsiteY15" fmla="*/ 1910354 h 2290600"/>
                <a:gd name="connsiteX16" fmla="*/ 878186 w 2544024"/>
                <a:gd name="connsiteY16" fmla="*/ 1892247 h 2290600"/>
                <a:gd name="connsiteX17" fmla="*/ 932507 w 2544024"/>
                <a:gd name="connsiteY17" fmla="*/ 1874140 h 2290600"/>
                <a:gd name="connsiteX18" fmla="*/ 959667 w 2544024"/>
                <a:gd name="connsiteY18" fmla="*/ 1865087 h 2290600"/>
                <a:gd name="connsiteX19" fmla="*/ 1023042 w 2544024"/>
                <a:gd name="connsiteY19" fmla="*/ 1828873 h 2290600"/>
                <a:gd name="connsiteX20" fmla="*/ 1050202 w 2544024"/>
                <a:gd name="connsiteY20" fmla="*/ 1819820 h 2290600"/>
                <a:gd name="connsiteX21" fmla="*/ 1113576 w 2544024"/>
                <a:gd name="connsiteY21" fmla="*/ 1810766 h 2290600"/>
                <a:gd name="connsiteX22" fmla="*/ 1204111 w 2544024"/>
                <a:gd name="connsiteY22" fmla="*/ 1756445 h 2290600"/>
                <a:gd name="connsiteX23" fmla="*/ 1258432 w 2544024"/>
                <a:gd name="connsiteY23" fmla="*/ 1720231 h 2290600"/>
                <a:gd name="connsiteX24" fmla="*/ 1294646 w 2544024"/>
                <a:gd name="connsiteY24" fmla="*/ 1711178 h 2290600"/>
                <a:gd name="connsiteX25" fmla="*/ 1348966 w 2544024"/>
                <a:gd name="connsiteY25" fmla="*/ 1665911 h 2290600"/>
                <a:gd name="connsiteX26" fmla="*/ 1403287 w 2544024"/>
                <a:gd name="connsiteY26" fmla="*/ 1620643 h 2290600"/>
                <a:gd name="connsiteX27" fmla="*/ 1448554 w 2544024"/>
                <a:gd name="connsiteY27" fmla="*/ 1602536 h 2290600"/>
                <a:gd name="connsiteX28" fmla="*/ 1502875 w 2544024"/>
                <a:gd name="connsiteY28" fmla="*/ 1575376 h 2290600"/>
                <a:gd name="connsiteX29" fmla="*/ 1520982 w 2544024"/>
                <a:gd name="connsiteY29" fmla="*/ 1548216 h 2290600"/>
                <a:gd name="connsiteX30" fmla="*/ 1602463 w 2544024"/>
                <a:gd name="connsiteY30" fmla="*/ 1484841 h 2290600"/>
                <a:gd name="connsiteX31" fmla="*/ 1629624 w 2544024"/>
                <a:gd name="connsiteY31" fmla="*/ 1466734 h 2290600"/>
                <a:gd name="connsiteX32" fmla="*/ 1711105 w 2544024"/>
                <a:gd name="connsiteY32" fmla="*/ 1448628 h 2290600"/>
                <a:gd name="connsiteX33" fmla="*/ 1738265 w 2544024"/>
                <a:gd name="connsiteY33" fmla="*/ 1439574 h 2290600"/>
                <a:gd name="connsiteX34" fmla="*/ 1774479 w 2544024"/>
                <a:gd name="connsiteY34" fmla="*/ 1412414 h 2290600"/>
                <a:gd name="connsiteX35" fmla="*/ 1801640 w 2544024"/>
                <a:gd name="connsiteY35" fmla="*/ 1385253 h 2290600"/>
                <a:gd name="connsiteX36" fmla="*/ 1855960 w 2544024"/>
                <a:gd name="connsiteY36" fmla="*/ 1349039 h 2290600"/>
                <a:gd name="connsiteX37" fmla="*/ 1892174 w 2544024"/>
                <a:gd name="connsiteY37" fmla="*/ 1294719 h 2290600"/>
                <a:gd name="connsiteX38" fmla="*/ 1937442 w 2544024"/>
                <a:gd name="connsiteY38" fmla="*/ 1240398 h 2290600"/>
                <a:gd name="connsiteX39" fmla="*/ 1973655 w 2544024"/>
                <a:gd name="connsiteY39" fmla="*/ 1186077 h 2290600"/>
                <a:gd name="connsiteX40" fmla="*/ 2009869 w 2544024"/>
                <a:gd name="connsiteY40" fmla="*/ 1140810 h 2290600"/>
                <a:gd name="connsiteX41" fmla="*/ 2046083 w 2544024"/>
                <a:gd name="connsiteY41" fmla="*/ 1104596 h 2290600"/>
                <a:gd name="connsiteX42" fmla="*/ 2082297 w 2544024"/>
                <a:gd name="connsiteY42" fmla="*/ 1050275 h 2290600"/>
                <a:gd name="connsiteX43" fmla="*/ 2100404 w 2544024"/>
                <a:gd name="connsiteY43" fmla="*/ 1023115 h 2290600"/>
                <a:gd name="connsiteX44" fmla="*/ 2127564 w 2544024"/>
                <a:gd name="connsiteY44" fmla="*/ 968794 h 2290600"/>
                <a:gd name="connsiteX45" fmla="*/ 2154725 w 2544024"/>
                <a:gd name="connsiteY45" fmla="*/ 914473 h 2290600"/>
                <a:gd name="connsiteX46" fmla="*/ 2181885 w 2544024"/>
                <a:gd name="connsiteY46" fmla="*/ 860152 h 2290600"/>
                <a:gd name="connsiteX47" fmla="*/ 2218099 w 2544024"/>
                <a:gd name="connsiteY47" fmla="*/ 778671 h 2290600"/>
                <a:gd name="connsiteX48" fmla="*/ 2245259 w 2544024"/>
                <a:gd name="connsiteY48" fmla="*/ 751511 h 2290600"/>
                <a:gd name="connsiteX49" fmla="*/ 2254313 w 2544024"/>
                <a:gd name="connsiteY49" fmla="*/ 724350 h 2290600"/>
                <a:gd name="connsiteX50" fmla="*/ 2263366 w 2544024"/>
                <a:gd name="connsiteY50" fmla="*/ 688136 h 2290600"/>
                <a:gd name="connsiteX51" fmla="*/ 2281473 w 2544024"/>
                <a:gd name="connsiteY51" fmla="*/ 660976 h 2290600"/>
                <a:gd name="connsiteX52" fmla="*/ 2299580 w 2544024"/>
                <a:gd name="connsiteY52" fmla="*/ 606655 h 2290600"/>
                <a:gd name="connsiteX53" fmla="*/ 2308634 w 2544024"/>
                <a:gd name="connsiteY53" fmla="*/ 579495 h 2290600"/>
                <a:gd name="connsiteX54" fmla="*/ 2335794 w 2544024"/>
                <a:gd name="connsiteY54" fmla="*/ 461800 h 2290600"/>
                <a:gd name="connsiteX55" fmla="*/ 2353901 w 2544024"/>
                <a:gd name="connsiteY55" fmla="*/ 434639 h 2290600"/>
                <a:gd name="connsiteX56" fmla="*/ 2399168 w 2544024"/>
                <a:gd name="connsiteY56" fmla="*/ 335051 h 2290600"/>
                <a:gd name="connsiteX57" fmla="*/ 2417275 w 2544024"/>
                <a:gd name="connsiteY57" fmla="*/ 307891 h 2290600"/>
                <a:gd name="connsiteX58" fmla="*/ 2435382 w 2544024"/>
                <a:gd name="connsiteY58" fmla="*/ 253570 h 2290600"/>
                <a:gd name="connsiteX59" fmla="*/ 2453489 w 2544024"/>
                <a:gd name="connsiteY59" fmla="*/ 199249 h 2290600"/>
                <a:gd name="connsiteX60" fmla="*/ 2471596 w 2544024"/>
                <a:gd name="connsiteY60" fmla="*/ 135875 h 2290600"/>
                <a:gd name="connsiteX61" fmla="*/ 2489703 w 2544024"/>
                <a:gd name="connsiteY61" fmla="*/ 108715 h 2290600"/>
                <a:gd name="connsiteX62" fmla="*/ 2525917 w 2544024"/>
                <a:gd name="connsiteY62" fmla="*/ 27233 h 2290600"/>
                <a:gd name="connsiteX63" fmla="*/ 2544024 w 2544024"/>
                <a:gd name="connsiteY63" fmla="*/ 73 h 22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544024" h="2290600">
                  <a:moveTo>
                    <a:pt x="0" y="2290600"/>
                  </a:moveTo>
                  <a:lnTo>
                    <a:pt x="90535" y="2236279"/>
                  </a:lnTo>
                  <a:cubicBezTo>
                    <a:pt x="105624" y="2227226"/>
                    <a:pt x="118731" y="2213387"/>
                    <a:pt x="135802" y="2209119"/>
                  </a:cubicBezTo>
                  <a:lnTo>
                    <a:pt x="172016" y="2200065"/>
                  </a:lnTo>
                  <a:cubicBezTo>
                    <a:pt x="227534" y="2144547"/>
                    <a:pt x="164874" y="2199110"/>
                    <a:pt x="253497" y="2154798"/>
                  </a:cubicBezTo>
                  <a:cubicBezTo>
                    <a:pt x="265568" y="2148762"/>
                    <a:pt x="276339" y="2138515"/>
                    <a:pt x="289711" y="2136691"/>
                  </a:cubicBezTo>
                  <a:cubicBezTo>
                    <a:pt x="343617" y="2129340"/>
                    <a:pt x="398352" y="2130655"/>
                    <a:pt x="452673" y="2127637"/>
                  </a:cubicBezTo>
                  <a:cubicBezTo>
                    <a:pt x="461727" y="2124619"/>
                    <a:pt x="473086" y="2125332"/>
                    <a:pt x="479834" y="2118584"/>
                  </a:cubicBezTo>
                  <a:cubicBezTo>
                    <a:pt x="486582" y="2111836"/>
                    <a:pt x="486265" y="2100600"/>
                    <a:pt x="488887" y="2091424"/>
                  </a:cubicBezTo>
                  <a:cubicBezTo>
                    <a:pt x="497835" y="2060105"/>
                    <a:pt x="492447" y="2046190"/>
                    <a:pt x="525101" y="2028049"/>
                  </a:cubicBezTo>
                  <a:cubicBezTo>
                    <a:pt x="541785" y="2018780"/>
                    <a:pt x="561315" y="2015978"/>
                    <a:pt x="579422" y="2009942"/>
                  </a:cubicBezTo>
                  <a:cubicBezTo>
                    <a:pt x="641500" y="1989250"/>
                    <a:pt x="564460" y="2013683"/>
                    <a:pt x="651850" y="1991835"/>
                  </a:cubicBezTo>
                  <a:cubicBezTo>
                    <a:pt x="685824" y="1983341"/>
                    <a:pt x="678945" y="1980223"/>
                    <a:pt x="715224" y="1964675"/>
                  </a:cubicBezTo>
                  <a:cubicBezTo>
                    <a:pt x="723995" y="1960916"/>
                    <a:pt x="733331" y="1958640"/>
                    <a:pt x="742384" y="1955622"/>
                  </a:cubicBezTo>
                  <a:cubicBezTo>
                    <a:pt x="785426" y="1926928"/>
                    <a:pt x="759222" y="1940956"/>
                    <a:pt x="823865" y="1919408"/>
                  </a:cubicBezTo>
                  <a:cubicBezTo>
                    <a:pt x="832919" y="1916390"/>
                    <a:pt x="843085" y="1915648"/>
                    <a:pt x="851026" y="1910354"/>
                  </a:cubicBezTo>
                  <a:cubicBezTo>
                    <a:pt x="860079" y="1904318"/>
                    <a:pt x="868243" y="1896666"/>
                    <a:pt x="878186" y="1892247"/>
                  </a:cubicBezTo>
                  <a:cubicBezTo>
                    <a:pt x="895627" y="1884495"/>
                    <a:pt x="914400" y="1880176"/>
                    <a:pt x="932507" y="1874140"/>
                  </a:cubicBezTo>
                  <a:lnTo>
                    <a:pt x="959667" y="1865087"/>
                  </a:lnTo>
                  <a:cubicBezTo>
                    <a:pt x="986943" y="1846903"/>
                    <a:pt x="990881" y="1842656"/>
                    <a:pt x="1023042" y="1828873"/>
                  </a:cubicBezTo>
                  <a:cubicBezTo>
                    <a:pt x="1031813" y="1825114"/>
                    <a:pt x="1040844" y="1821692"/>
                    <a:pt x="1050202" y="1819820"/>
                  </a:cubicBezTo>
                  <a:cubicBezTo>
                    <a:pt x="1071127" y="1815635"/>
                    <a:pt x="1092451" y="1813784"/>
                    <a:pt x="1113576" y="1810766"/>
                  </a:cubicBezTo>
                  <a:cubicBezTo>
                    <a:pt x="1169253" y="1782927"/>
                    <a:pt x="1138562" y="1800145"/>
                    <a:pt x="1204111" y="1756445"/>
                  </a:cubicBezTo>
                  <a:cubicBezTo>
                    <a:pt x="1204113" y="1756444"/>
                    <a:pt x="1258430" y="1720232"/>
                    <a:pt x="1258432" y="1720231"/>
                  </a:cubicBezTo>
                  <a:lnTo>
                    <a:pt x="1294646" y="1711178"/>
                  </a:lnTo>
                  <a:cubicBezTo>
                    <a:pt x="1373996" y="1631828"/>
                    <a:pt x="1273339" y="1728934"/>
                    <a:pt x="1348966" y="1665911"/>
                  </a:cubicBezTo>
                  <a:cubicBezTo>
                    <a:pt x="1378999" y="1640884"/>
                    <a:pt x="1369572" y="1637501"/>
                    <a:pt x="1403287" y="1620643"/>
                  </a:cubicBezTo>
                  <a:cubicBezTo>
                    <a:pt x="1417823" y="1613375"/>
                    <a:pt x="1434018" y="1609804"/>
                    <a:pt x="1448554" y="1602536"/>
                  </a:cubicBezTo>
                  <a:cubicBezTo>
                    <a:pt x="1518758" y="1567435"/>
                    <a:pt x="1434606" y="1598134"/>
                    <a:pt x="1502875" y="1575376"/>
                  </a:cubicBezTo>
                  <a:cubicBezTo>
                    <a:pt x="1508911" y="1566323"/>
                    <a:pt x="1514016" y="1556575"/>
                    <a:pt x="1520982" y="1548216"/>
                  </a:cubicBezTo>
                  <a:cubicBezTo>
                    <a:pt x="1547575" y="1516305"/>
                    <a:pt x="1564609" y="1510077"/>
                    <a:pt x="1602463" y="1484841"/>
                  </a:cubicBezTo>
                  <a:cubicBezTo>
                    <a:pt x="1611517" y="1478805"/>
                    <a:pt x="1618954" y="1468868"/>
                    <a:pt x="1629624" y="1466734"/>
                  </a:cubicBezTo>
                  <a:cubicBezTo>
                    <a:pt x="1660731" y="1460513"/>
                    <a:pt x="1681279" y="1457150"/>
                    <a:pt x="1711105" y="1448628"/>
                  </a:cubicBezTo>
                  <a:cubicBezTo>
                    <a:pt x="1720281" y="1446006"/>
                    <a:pt x="1729212" y="1442592"/>
                    <a:pt x="1738265" y="1439574"/>
                  </a:cubicBezTo>
                  <a:cubicBezTo>
                    <a:pt x="1750336" y="1430521"/>
                    <a:pt x="1763022" y="1422234"/>
                    <a:pt x="1774479" y="1412414"/>
                  </a:cubicBezTo>
                  <a:cubicBezTo>
                    <a:pt x="1784200" y="1404081"/>
                    <a:pt x="1791533" y="1393114"/>
                    <a:pt x="1801640" y="1385253"/>
                  </a:cubicBezTo>
                  <a:cubicBezTo>
                    <a:pt x="1818817" y="1371893"/>
                    <a:pt x="1855960" y="1349039"/>
                    <a:pt x="1855960" y="1349039"/>
                  </a:cubicBezTo>
                  <a:cubicBezTo>
                    <a:pt x="1868031" y="1330932"/>
                    <a:pt x="1876786" y="1310107"/>
                    <a:pt x="1892174" y="1294719"/>
                  </a:cubicBezTo>
                  <a:cubicBezTo>
                    <a:pt x="1927029" y="1259864"/>
                    <a:pt x="1912233" y="1278211"/>
                    <a:pt x="1937442" y="1240398"/>
                  </a:cubicBezTo>
                  <a:cubicBezTo>
                    <a:pt x="1958966" y="1175820"/>
                    <a:pt x="1928447" y="1253888"/>
                    <a:pt x="1973655" y="1186077"/>
                  </a:cubicBezTo>
                  <a:cubicBezTo>
                    <a:pt x="2008639" y="1133602"/>
                    <a:pt x="1949127" y="1181305"/>
                    <a:pt x="2009869" y="1140810"/>
                  </a:cubicBezTo>
                  <a:cubicBezTo>
                    <a:pt x="2034014" y="1068379"/>
                    <a:pt x="1997797" y="1152882"/>
                    <a:pt x="2046083" y="1104596"/>
                  </a:cubicBezTo>
                  <a:cubicBezTo>
                    <a:pt x="2061471" y="1089208"/>
                    <a:pt x="2070226" y="1068382"/>
                    <a:pt x="2082297" y="1050275"/>
                  </a:cubicBezTo>
                  <a:lnTo>
                    <a:pt x="2100404" y="1023115"/>
                  </a:lnTo>
                  <a:cubicBezTo>
                    <a:pt x="2123157" y="954851"/>
                    <a:pt x="2092466" y="1038989"/>
                    <a:pt x="2127564" y="968794"/>
                  </a:cubicBezTo>
                  <a:cubicBezTo>
                    <a:pt x="2165047" y="893829"/>
                    <a:pt x="2102834" y="992308"/>
                    <a:pt x="2154725" y="914473"/>
                  </a:cubicBezTo>
                  <a:cubicBezTo>
                    <a:pt x="2187739" y="815429"/>
                    <a:pt x="2135088" y="965447"/>
                    <a:pt x="2181885" y="860152"/>
                  </a:cubicBezTo>
                  <a:cubicBezTo>
                    <a:pt x="2204444" y="809395"/>
                    <a:pt x="2188828" y="813795"/>
                    <a:pt x="2218099" y="778671"/>
                  </a:cubicBezTo>
                  <a:cubicBezTo>
                    <a:pt x="2226296" y="768835"/>
                    <a:pt x="2236206" y="760564"/>
                    <a:pt x="2245259" y="751511"/>
                  </a:cubicBezTo>
                  <a:cubicBezTo>
                    <a:pt x="2248277" y="742457"/>
                    <a:pt x="2251691" y="733526"/>
                    <a:pt x="2254313" y="724350"/>
                  </a:cubicBezTo>
                  <a:cubicBezTo>
                    <a:pt x="2257731" y="712386"/>
                    <a:pt x="2258465" y="699573"/>
                    <a:pt x="2263366" y="688136"/>
                  </a:cubicBezTo>
                  <a:cubicBezTo>
                    <a:pt x="2267652" y="678135"/>
                    <a:pt x="2277054" y="670919"/>
                    <a:pt x="2281473" y="660976"/>
                  </a:cubicBezTo>
                  <a:cubicBezTo>
                    <a:pt x="2289225" y="643535"/>
                    <a:pt x="2293544" y="624762"/>
                    <a:pt x="2299580" y="606655"/>
                  </a:cubicBezTo>
                  <a:lnTo>
                    <a:pt x="2308634" y="579495"/>
                  </a:lnTo>
                  <a:cubicBezTo>
                    <a:pt x="2312808" y="550276"/>
                    <a:pt x="2317717" y="488916"/>
                    <a:pt x="2335794" y="461800"/>
                  </a:cubicBezTo>
                  <a:lnTo>
                    <a:pt x="2353901" y="434639"/>
                  </a:lnTo>
                  <a:cubicBezTo>
                    <a:pt x="2366719" y="396184"/>
                    <a:pt x="2372180" y="375533"/>
                    <a:pt x="2399168" y="335051"/>
                  </a:cubicBezTo>
                  <a:cubicBezTo>
                    <a:pt x="2405204" y="325998"/>
                    <a:pt x="2412856" y="317834"/>
                    <a:pt x="2417275" y="307891"/>
                  </a:cubicBezTo>
                  <a:cubicBezTo>
                    <a:pt x="2425027" y="290450"/>
                    <a:pt x="2429346" y="271677"/>
                    <a:pt x="2435382" y="253570"/>
                  </a:cubicBezTo>
                  <a:lnTo>
                    <a:pt x="2453489" y="199249"/>
                  </a:lnTo>
                  <a:cubicBezTo>
                    <a:pt x="2456389" y="187651"/>
                    <a:pt x="2465104" y="148860"/>
                    <a:pt x="2471596" y="135875"/>
                  </a:cubicBezTo>
                  <a:cubicBezTo>
                    <a:pt x="2476462" y="126143"/>
                    <a:pt x="2483667" y="117768"/>
                    <a:pt x="2489703" y="108715"/>
                  </a:cubicBezTo>
                  <a:cubicBezTo>
                    <a:pt x="2511251" y="44071"/>
                    <a:pt x="2497223" y="70275"/>
                    <a:pt x="2525917" y="27233"/>
                  </a:cubicBezTo>
                  <a:cubicBezTo>
                    <a:pt x="2535924" y="-2790"/>
                    <a:pt x="2525427" y="73"/>
                    <a:pt x="2544024" y="73"/>
                  </a:cubicBez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5521025" y="722414"/>
              <a:ext cx="39391" cy="1738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80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917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探子的故事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34" y="929263"/>
            <a:ext cx="6329210" cy="4483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34" y="5109555"/>
            <a:ext cx="6329210" cy="17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917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/>
              <a:t>探子的故事</a:t>
            </a:r>
            <a:endParaRPr 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961079"/>
            <a:ext cx="3858546" cy="2893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04" y="947047"/>
            <a:ext cx="3858546" cy="289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3964091"/>
            <a:ext cx="3858546" cy="2893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18" y="3964091"/>
            <a:ext cx="3819832" cy="28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3523469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摩西在旷野怎样举蛇，人子也必照样被举起来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，叫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一切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祂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都得永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生。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（约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3:14,15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41" y="23921"/>
            <a:ext cx="5125559" cy="68340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28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神的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爱是公义的爱</a:t>
            </a:r>
            <a:endParaRPr lang="en-SG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公义的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爱要求诚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的回应</a:t>
            </a:r>
            <a:endParaRPr lang="en-US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52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147248" cy="4065315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叫一切信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祂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的都得永生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。（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15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叫一切信祂的，不至灭亡，反得永生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。（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ctr">
              <a:buNone/>
            </a:pPr>
            <a:r>
              <a:rPr lang="zh-CN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信</a:t>
            </a:r>
            <a:endParaRPr lang="en-US" altLang="zh-CN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Believe in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endParaRPr lang="en-SG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1440160" cy="1440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63688" y="2116342"/>
            <a:ext cx="504056" cy="5366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1763688" y="2697395"/>
            <a:ext cx="504056" cy="5366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23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916832"/>
          </a:xfrm>
        </p:spPr>
        <p:txBody>
          <a:bodyPr>
            <a:noAutofit/>
          </a:bodyPr>
          <a:lstStyle/>
          <a:p>
            <a:pPr algn="l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神爱世人，甚至将祂的独生子赐给他们，叫一切信祂的，不至灭亡，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反得永生。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					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约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3:16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832"/>
            <a:ext cx="9158789" cy="494116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11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91264" cy="1858218"/>
          </a:xfrm>
        </p:spPr>
        <p:txBody>
          <a:bodyPr>
            <a:normAutofit fontScale="90000"/>
          </a:bodyPr>
          <a:lstStyle/>
          <a:p>
            <a:pPr marL="0" indent="0"/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信</a:t>
            </a:r>
            <a:r>
              <a:rPr lang="en-US" altLang="zh-C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zh-C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Believe in</a:t>
            </a:r>
            <a:b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endParaRPr lang="en-SG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147248" cy="305720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Present Tense</a:t>
            </a:r>
          </a:p>
          <a:p>
            <a:pPr marL="0" indent="0" algn="ctr">
              <a:buNone/>
            </a:pP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现在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式（继续进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行）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87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…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叫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一切信祂的，不至灭亡，反得永生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…  whoever believes in him should not perish but have eternal life. 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…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叫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切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持续相信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祂的，不至灭亡，反得永生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…  whoever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continues believing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in him should not perish but have eternal life. 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25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1467606" cy="1467606"/>
          </a:xfrm>
        </p:spPr>
      </p:pic>
      <p:sp>
        <p:nvSpPr>
          <p:cNvPr id="9" name="TextBox 8"/>
          <p:cNvSpPr txBox="1"/>
          <p:nvPr/>
        </p:nvSpPr>
        <p:spPr>
          <a:xfrm>
            <a:off x="683568" y="2852936"/>
            <a:ext cx="7992888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3:16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是谁说的 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</a:t>
            </a:r>
          </a:p>
          <a:p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耶稣？   </a:t>
            </a:r>
            <a:endParaRPr lang="en-US" altLang="zh-CN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约翰？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13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-48346"/>
            <a:ext cx="9144000" cy="6877982"/>
          </a:xfrm>
        </p:spPr>
      </p:pic>
      <p:sp>
        <p:nvSpPr>
          <p:cNvPr id="5" name="Right Arrow 4"/>
          <p:cNvSpPr/>
          <p:nvPr/>
        </p:nvSpPr>
        <p:spPr>
          <a:xfrm rot="2543689">
            <a:off x="3765291" y="1732932"/>
            <a:ext cx="1311981" cy="64807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7524328" y="-171400"/>
            <a:ext cx="1691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endParaRPr lang="en-SG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84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97"/>
            <a:ext cx="9144000" cy="6901797"/>
          </a:xfrm>
        </p:spPr>
      </p:pic>
      <p:sp>
        <p:nvSpPr>
          <p:cNvPr id="15" name="TextBox 14"/>
          <p:cNvSpPr txBox="1"/>
          <p:nvPr/>
        </p:nvSpPr>
        <p:spPr>
          <a:xfrm>
            <a:off x="7190934" y="-171400"/>
            <a:ext cx="1979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endParaRPr lang="en-SG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 rot="2543689">
            <a:off x="2026659" y="3858570"/>
            <a:ext cx="1311981" cy="64807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638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" y="3651"/>
            <a:ext cx="9154843" cy="6866132"/>
          </a:xfrm>
        </p:spPr>
      </p:pic>
      <p:sp>
        <p:nvSpPr>
          <p:cNvPr id="5" name="TextBox 4"/>
          <p:cNvSpPr txBox="1"/>
          <p:nvPr/>
        </p:nvSpPr>
        <p:spPr>
          <a:xfrm>
            <a:off x="964691" y="-37233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尼哥底母</a:t>
            </a:r>
            <a:endParaRPr lang="en-SG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-37233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</a:t>
            </a:r>
            <a:endParaRPr lang="en-SG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56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持约翰说的论点</a:t>
            </a:r>
            <a:endParaRPr lang="en-S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节与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节重复“信祂的得永生”。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节以后，不再有耶稣自称的“人子”。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节 “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甚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至将祂的独生子赐给他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们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…”</a:t>
            </a:r>
          </a:p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翰称基督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为“独生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子”，如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1:18 “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从来没有人看见神，只有在父怀里的独生子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明出来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。”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85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1446698" cy="1446698"/>
          </a:xfrm>
        </p:spPr>
      </p:pic>
      <p:sp>
        <p:nvSpPr>
          <p:cNvPr id="7" name="TextBox 6"/>
          <p:cNvSpPr txBox="1"/>
          <p:nvPr/>
        </p:nvSpPr>
        <p:spPr>
          <a:xfrm>
            <a:off x="467544" y="2852936"/>
            <a:ext cx="7992888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3:16 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的结论是什么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?</a:t>
            </a:r>
          </a:p>
          <a:p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58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约翰写福音书的目的</a:t>
            </a:r>
            <a:endParaRPr lang="en-S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326896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约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20:31</a:t>
            </a:r>
          </a:p>
          <a:p>
            <a:pPr marL="0" indent="0">
              <a:buNone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…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但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记这些事要叫你们信耶稣是基督，是神的儿子，并且叫你们信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了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就可以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因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名得生命。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Oval 3"/>
          <p:cNvSpPr/>
          <p:nvPr/>
        </p:nvSpPr>
        <p:spPr>
          <a:xfrm>
            <a:off x="7740352" y="3068960"/>
            <a:ext cx="576064" cy="5366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7" name="Group 6"/>
          <p:cNvGrpSpPr/>
          <p:nvPr/>
        </p:nvGrpSpPr>
        <p:grpSpPr>
          <a:xfrm>
            <a:off x="6005202" y="3789040"/>
            <a:ext cx="2448272" cy="2220054"/>
            <a:chOff x="1396690" y="4221088"/>
            <a:chExt cx="2448272" cy="2940134"/>
          </a:xfrm>
        </p:grpSpPr>
        <p:sp>
          <p:nvSpPr>
            <p:cNvPr id="5" name="TextBox 4"/>
            <p:cNvSpPr txBox="1"/>
            <p:nvPr/>
          </p:nvSpPr>
          <p:spPr>
            <a:xfrm>
              <a:off x="1396690" y="6453336"/>
              <a:ext cx="2448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持续相信</a:t>
              </a:r>
              <a:endParaRPr lang="en-S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3115176" y="4221088"/>
              <a:ext cx="648072" cy="21602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4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约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3:16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的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结论</a:t>
            </a:r>
            <a:endParaRPr lang="en-SG" sz="6000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约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3:17,18</a:t>
            </a:r>
          </a:p>
          <a:p>
            <a:pPr mar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因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为神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差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儿子降世，不是要定世人的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罪，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乃是要叫世人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因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得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救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信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人，不被定罪；不信的人，罪已经定了，因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为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不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信神独生子的名。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Oval 3"/>
          <p:cNvSpPr/>
          <p:nvPr/>
        </p:nvSpPr>
        <p:spPr>
          <a:xfrm>
            <a:off x="539552" y="3367107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5076056" y="3348613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3059832" y="3844535"/>
            <a:ext cx="432048" cy="4320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4" name="Group 13"/>
          <p:cNvGrpSpPr/>
          <p:nvPr/>
        </p:nvGrpSpPr>
        <p:grpSpPr>
          <a:xfrm>
            <a:off x="543488" y="3801015"/>
            <a:ext cx="1944216" cy="1364888"/>
            <a:chOff x="543488" y="3801015"/>
            <a:chExt cx="1944216" cy="1364888"/>
          </a:xfrm>
        </p:grpSpPr>
        <p:sp>
          <p:nvSpPr>
            <p:cNvPr id="8" name="TextBox 7"/>
            <p:cNvSpPr txBox="1"/>
            <p:nvPr/>
          </p:nvSpPr>
          <p:spPr>
            <a:xfrm>
              <a:off x="543488" y="4581128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持续相信</a:t>
              </a:r>
              <a:endParaRPr lang="en-S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rot="20193848">
              <a:off x="983048" y="3801015"/>
              <a:ext cx="370738" cy="8905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34165" y="3798306"/>
            <a:ext cx="2018155" cy="1367596"/>
            <a:chOff x="5434165" y="3798306"/>
            <a:chExt cx="2018155" cy="1367596"/>
          </a:xfrm>
        </p:grpSpPr>
        <p:sp>
          <p:nvSpPr>
            <p:cNvPr id="10" name="TextBox 9"/>
            <p:cNvSpPr txBox="1"/>
            <p:nvPr/>
          </p:nvSpPr>
          <p:spPr>
            <a:xfrm>
              <a:off x="5508104" y="4581127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持续相信</a:t>
              </a:r>
              <a:endParaRPr lang="en-S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20193848">
              <a:off x="5434165" y="3798306"/>
              <a:ext cx="370738" cy="8905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87824" y="4313576"/>
            <a:ext cx="1944216" cy="1437102"/>
            <a:chOff x="2987824" y="4313576"/>
            <a:chExt cx="1944216" cy="1437102"/>
          </a:xfrm>
        </p:grpSpPr>
        <p:sp>
          <p:nvSpPr>
            <p:cNvPr id="12" name="TextBox 11"/>
            <p:cNvSpPr txBox="1"/>
            <p:nvPr/>
          </p:nvSpPr>
          <p:spPr>
            <a:xfrm>
              <a:off x="2987824" y="5165903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已经</a:t>
              </a:r>
              <a:r>
                <a:rPr lang="zh-CN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相信</a:t>
              </a:r>
              <a:endParaRPr lang="en-S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20193848">
              <a:off x="3328676" y="4313576"/>
              <a:ext cx="370738" cy="8905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75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Billy Graham </a:t>
            </a:r>
            <a:r>
              <a:rPr lang="ja-JP" alt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葛培</a:t>
            </a:r>
            <a:r>
              <a:rPr lang="ja-JP" alt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理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1918 - 2018</a:t>
            </a: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7334"/>
            <a:ext cx="9186463" cy="517066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18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861416" cy="518457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60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6370" cy="6858000"/>
          </a:xfrm>
        </p:spPr>
      </p:pic>
      <p:sp>
        <p:nvSpPr>
          <p:cNvPr id="4" name="TextBox 3"/>
          <p:cNvSpPr txBox="1"/>
          <p:nvPr/>
        </p:nvSpPr>
        <p:spPr>
          <a:xfrm>
            <a:off x="6372200" y="4462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1957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年纽约</a:t>
            </a:r>
            <a:endParaRPr lang="en-SG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45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两刃的剑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" y="1628800"/>
            <a:ext cx="9145620" cy="476395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63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约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3:16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4278978" cy="3517851"/>
          </a:xfrm>
        </p:spPr>
      </p:pic>
      <p:sp>
        <p:nvSpPr>
          <p:cNvPr id="5" name="TextBox 4"/>
          <p:cNvSpPr txBox="1"/>
          <p:nvPr/>
        </p:nvSpPr>
        <p:spPr>
          <a:xfrm>
            <a:off x="4427984" y="422108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隐藏的含义。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Hidden Meanings</a:t>
            </a:r>
            <a:endParaRPr lang="en-S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28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43" y="2132856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神爱世人</a:t>
            </a:r>
            <a:endParaRPr lang="en-SG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60" y="3517789"/>
            <a:ext cx="8136904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loves the world.</a:t>
            </a:r>
            <a:endParaRPr lang="en-S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2278" y="4868169"/>
            <a:ext cx="8433320" cy="1359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so loved the world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107234" y="3573016"/>
            <a:ext cx="38013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5004048" y="4941168"/>
            <a:ext cx="38013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3562736" y="2132856"/>
            <a:ext cx="1152128" cy="11780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3" y="548680"/>
            <a:ext cx="1440160" cy="144016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9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7383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</a:t>
            </a:r>
            <a:endParaRPr lang="en-SG" sz="7200" dirty="0"/>
          </a:p>
        </p:txBody>
      </p:sp>
      <p:sp>
        <p:nvSpPr>
          <p:cNvPr id="4" name="Rectangle 3"/>
          <p:cNvSpPr/>
          <p:nvPr/>
        </p:nvSpPr>
        <p:spPr>
          <a:xfrm>
            <a:off x="3635896" y="1916832"/>
            <a:ext cx="1938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loved</a:t>
            </a:r>
            <a:endParaRPr lang="en-SG" sz="5400" dirty="0"/>
          </a:p>
        </p:txBody>
      </p:sp>
      <p:sp>
        <p:nvSpPr>
          <p:cNvPr id="5" name="Rectangle 4"/>
          <p:cNvSpPr/>
          <p:nvPr/>
        </p:nvSpPr>
        <p:spPr>
          <a:xfrm>
            <a:off x="2803521" y="3429000"/>
            <a:ext cx="3881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Aorist Tense</a:t>
            </a:r>
            <a:endParaRPr lang="en-SG" sz="5400" dirty="0"/>
          </a:p>
        </p:txBody>
      </p:sp>
      <p:sp>
        <p:nvSpPr>
          <p:cNvPr id="6" name="Rectangle 5"/>
          <p:cNvSpPr/>
          <p:nvPr/>
        </p:nvSpPr>
        <p:spPr>
          <a:xfrm>
            <a:off x="1691680" y="458112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过去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式（一次完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成）</a:t>
            </a:r>
            <a:endParaRPr lang="en-SG" sz="5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50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2780928"/>
            <a:ext cx="8433320" cy="1359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so loved the world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5" y="548680"/>
            <a:ext cx="1440160" cy="14401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15816" y="2852936"/>
            <a:ext cx="864096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4301480"/>
            <a:ext cx="8433320" cy="1359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soooooo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loved ...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11/3/2018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5B9-1929-4479-9880-A48839A1922B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67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700</Words>
  <Application>Microsoft Office PowerPoint</Application>
  <PresentationFormat>On-screen Show (4:3)</PresentationFormat>
  <Paragraphs>134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神爱世人</vt:lpstr>
      <vt:lpstr>神爱世人，甚至将祂的独生子赐给他们，叫一切信祂的，不至灭亡，反得永生。         约3:16</vt:lpstr>
      <vt:lpstr>Billy Graham 葛培理  1918 - 2018</vt:lpstr>
      <vt:lpstr>PowerPoint Presentation</vt:lpstr>
      <vt:lpstr>两刃的剑</vt:lpstr>
      <vt:lpstr>约3:16</vt:lpstr>
      <vt:lpstr>神爱世人</vt:lpstr>
      <vt:lpstr>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探子的故事</vt:lpstr>
      <vt:lpstr>探子的故事</vt:lpstr>
      <vt:lpstr>PowerPoint Presentation</vt:lpstr>
      <vt:lpstr>PowerPoint Presentation</vt:lpstr>
      <vt:lpstr>PowerPoint Presentation</vt:lpstr>
      <vt:lpstr>信 Believe 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支持约翰说的论点</vt:lpstr>
      <vt:lpstr>PowerPoint Presentation</vt:lpstr>
      <vt:lpstr>约翰写福音书的目的</vt:lpstr>
      <vt:lpstr>约3:16的结论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神爱世人</dc:title>
  <dc:creator>User</dc:creator>
  <cp:lastModifiedBy>User</cp:lastModifiedBy>
  <cp:revision>49</cp:revision>
  <cp:lastPrinted>2018-03-10T14:28:22Z</cp:lastPrinted>
  <dcterms:created xsi:type="dcterms:W3CDTF">2018-03-07T09:53:05Z</dcterms:created>
  <dcterms:modified xsi:type="dcterms:W3CDTF">2018-03-10T21:52:47Z</dcterms:modified>
</cp:coreProperties>
</file>